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572A800-F27F-4E9D-B1D7-33AACFA5D2E5}"/>
    <pc:docChg chg="modSld">
      <pc:chgData name="Narelle Wheaton" userId="6e1b2b30-480e-4f91-806b-6735d5b9e446" providerId="ADAL" clId="{1572A800-F27F-4E9D-B1D7-33AACFA5D2E5}" dt="2023-08-10T03:26:29.734" v="16" actId="1076"/>
      <pc:docMkLst>
        <pc:docMk/>
      </pc:docMkLst>
      <pc:sldChg chg="modSp mod">
        <pc:chgData name="Narelle Wheaton" userId="6e1b2b30-480e-4f91-806b-6735d5b9e446" providerId="ADAL" clId="{1572A800-F27F-4E9D-B1D7-33AACFA5D2E5}" dt="2023-08-10T03:26:29.734" v="16" actId="1076"/>
        <pc:sldMkLst>
          <pc:docMk/>
          <pc:sldMk cId="2353131953" sldId="256"/>
        </pc:sldMkLst>
        <pc:spChg chg="mod">
          <ac:chgData name="Narelle Wheaton" userId="6e1b2b30-480e-4f91-806b-6735d5b9e446" providerId="ADAL" clId="{1572A800-F27F-4E9D-B1D7-33AACFA5D2E5}" dt="2023-08-10T03:26:29.734" v="16" actId="1076"/>
          <ac:spMkLst>
            <pc:docMk/>
            <pc:sldMk cId="2353131953" sldId="256"/>
            <ac:spMk id="3" creationId="{4BCFE909-7C45-4C6E-9990-97DE80FB35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8DADF-5298-419A-842B-8D29FCB63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488FF-2F83-484E-997B-F26159729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5EFBE-60AB-4926-90BD-E9E4CAD75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756E3-B073-4601-9451-E7669B60D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113A6-8839-46BF-991D-C28336573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0305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F72F5-3003-4236-B935-34C9F3AEE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6ECC23-CE19-433A-AA4E-883A8A1CD7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E7C11-23AD-48EA-AA8C-4EF18EFD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E27E9-E23A-4A94-AF83-5D9E12393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EAD8D-3F3B-42FE-893D-99DBB228F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598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781267-25B0-4AA1-80E9-171F051D9C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A48A01-1A27-4538-A945-ECD66E9D8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A693E-88F7-4025-B516-4999BDF2F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74369-35FA-4B92-89B9-EC1F2742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31A7E-6072-41ED-AA77-048832741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956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BD8C-4309-41C7-B5C4-767DE9553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43C5D-D3E6-4C04-85DD-13743E7FC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977A-7A8E-42F7-9B7B-1AC2A88E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CEF5B-D58F-40E9-9D19-08DBF1F8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A90BB-34C0-4465-8344-B0D29B6A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200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AEE5D-FA64-44C4-8EC0-8BA4A2A47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F0CF75-B5CF-4A76-9D24-C3AD707ED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F5E90-819A-4915-B334-0F6F3B5DE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7D9E5-FB6E-4D21-8373-B26C383DE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D6474-33F0-41D8-A875-1A55B3430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03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EDD85-954D-4BF4-BF73-419B9D441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B9920-F7B1-4869-82EF-2B8E9E29EB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52B6E-86B2-4568-AD89-9CC116A42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4199E5-2D4C-4A4A-9456-770853609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80C24E-8B89-486F-A3EA-1B85C07D1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8A442-32CA-41FD-9772-095A6E89D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482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181E7-CC43-47C4-A541-69872CBA3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43F9F-F2CB-404B-AD53-FD3F68690F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64718C-A0A4-472B-87B6-2BF91897E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EBB530-BFBB-44FC-9658-B673AE940C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2B6D97-969E-40CB-AE4D-0C1B9F1F5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F74A3B-AE06-4F02-A473-7C2DD88FE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C95109-0A07-4A88-936C-FC136338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72E706-5AFB-489B-943D-99B4C08D7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815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66C03-9A31-4758-A4DC-1CA848485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3CFFC3-DB50-4AD0-862F-88467E8E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4F1EF5-807A-4CCB-9EFD-C1193B0D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01AC4B-527D-4483-9917-A53B307C6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5163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3D449-C651-4415-95F9-DF16788B5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7744F0-C909-4F4D-B1BA-CCFF0934F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055016-2E29-4734-8541-9719531E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404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4E77-D946-4B22-B60C-81B4EC4C4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35772-35F9-4CF9-98AE-DBD76DC3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797D76-EB4E-4897-B8F8-5F712E527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D9CA96-3B83-4375-B6EE-C22882963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76514C-75D4-4127-B71E-C06B21C1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1F45C2-EE61-4886-8A11-1926B400F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0021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7FC3C-8DC2-451B-8E47-C55F82F0C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672467-7E67-4B1A-AF22-9A41768135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3C38A3-8139-408B-A43A-B0D4253F6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73A282-45A1-4314-8077-03244915F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5E4971-078F-413B-AD28-1720B3EBA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2E96ED-9ACC-40CB-9910-ECD8C12BA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116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8EC9EC-F98F-4D7E-8481-36BD5A1BD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D41D4-B3D8-4EE6-8241-58C3088D6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F63B8-9918-42D6-89CF-BF16ED8AC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AB465-D4C1-4F00-ABF5-B68C0C6DA5D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2822E-E38F-4123-B516-80F2C509C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DC9C5-0659-4F58-9FE5-FBDF6998F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06463-DCA3-4BCC-A49F-03AA80240C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228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CFE909-7C45-4C6E-9990-97DE80FB3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5689"/>
            <a:ext cx="9144000" cy="5086622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the hills I lift my eyes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distant hills before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Hills that rise to reach the skies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spread their glory o'er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Planted by omnipotent hand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divine appointment they stand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the hills I lift my eyes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beckoning hills before me</a:t>
            </a:r>
          </a:p>
        </p:txBody>
      </p:sp>
    </p:spTree>
    <p:extLst>
      <p:ext uri="{BB962C8B-B14F-4D97-AF65-F5344CB8AC3E}">
        <p14:creationId xmlns:p14="http://schemas.microsoft.com/office/powerpoint/2010/main" val="2353131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CFE909-7C45-4C6E-9990-97DE80FB3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00075"/>
            <a:ext cx="9144000" cy="552449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Eyes may scan the dizzy height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human feet stand on it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Only faith in mystic flight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Can see the realms beyond it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Steeper than the mountains of time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Higher than the loftiest climb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O'er the hills I lift my eyes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From thence my help is coming</a:t>
            </a:r>
          </a:p>
        </p:txBody>
      </p:sp>
    </p:spTree>
    <p:extLst>
      <p:ext uri="{BB962C8B-B14F-4D97-AF65-F5344CB8AC3E}">
        <p14:creationId xmlns:p14="http://schemas.microsoft.com/office/powerpoint/2010/main" val="2365894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CFE909-7C45-4C6E-9990-97DE80FB3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00075"/>
            <a:ext cx="9144000" cy="552449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the hills I'll turn again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Away from earthly slumber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to gain the topmost plain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naught my way encumber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On the highest summit I'll stand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to view the long promised land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Though my eyes look to the skies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lift my heart to Heaven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9A529D-8922-454A-98DF-807AE4F93D4D}"/>
              </a:ext>
            </a:extLst>
          </p:cNvPr>
          <p:cNvSpPr/>
          <p:nvPr/>
        </p:nvSpPr>
        <p:spPr>
          <a:xfrm>
            <a:off x="342900" y="5674451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1596983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Ernest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Rance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1960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50153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494CB0-F401-47C3-A608-A2FACBF5B37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E24ECC-B282-4452-985D-B8F1528A47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B3B0F9-1DFD-4819-AF7B-A65C1CBFAF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214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2022-03-01T06:47:28Z</dcterms:created>
  <dcterms:modified xsi:type="dcterms:W3CDTF">2023-08-10T03:26:34Z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